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he-IL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266"/>
    <p:restoredTop sz="94694"/>
  </p:normalViewPr>
  <p:slideViewPr>
    <p:cSldViewPr snapToGrid="0">
      <p:cViewPr>
        <p:scale>
          <a:sx n="110" d="100"/>
          <a:sy n="110" d="100"/>
        </p:scale>
        <p:origin x="173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C6E795D1-4806-6F75-C0DD-6EA5DD04FA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1110CEEB-7506-9CC4-B396-1CF1D6B073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/>
              <a:t>לחץ כדי לערוך סגנון כותרת משנה של תבנית בסיס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48991305-7425-3ED8-C907-BE3B1778E2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23153-5861-5947-91BF-F4183C99DC1E}" type="datetimeFigureOut">
              <a:rPr lang="he-IL" smtClean="0"/>
              <a:t>ה'.סיון.תשפ"ה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2E7CA072-828B-7377-07A5-459D5CAD5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E15673C3-8547-683E-836F-98E141CDE7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32D8B-6371-394F-ABF1-51390EC9C7C4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2986458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EAED7E9C-FE02-3AF1-7E51-FBC3DF419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טקסט אנכי 2">
            <a:extLst>
              <a:ext uri="{FF2B5EF4-FFF2-40B4-BE49-F238E27FC236}">
                <a16:creationId xmlns:a16="http://schemas.microsoft.com/office/drawing/2014/main" id="{F297C3C8-A1C9-E7FB-D34E-F8C05AEF08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EB3FA6AE-D9E2-1DC3-7B25-2F642B0CF3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23153-5861-5947-91BF-F4183C99DC1E}" type="datetimeFigureOut">
              <a:rPr lang="he-IL" smtClean="0"/>
              <a:t>ה'.סיון.תשפ"ה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AFE4285B-A23E-E3EB-5D83-B08CFEC2F7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102D08D5-11C5-771F-CA04-B4C24D83C8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32D8B-6371-394F-ABF1-51390EC9C7C4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9280939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אנכית 1">
            <a:extLst>
              <a:ext uri="{FF2B5EF4-FFF2-40B4-BE49-F238E27FC236}">
                <a16:creationId xmlns:a16="http://schemas.microsoft.com/office/drawing/2014/main" id="{7E74FE06-C55A-B900-8CF0-FC1EBAE01E5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טקסט אנכי 2">
            <a:extLst>
              <a:ext uri="{FF2B5EF4-FFF2-40B4-BE49-F238E27FC236}">
                <a16:creationId xmlns:a16="http://schemas.microsoft.com/office/drawing/2014/main" id="{315BD7FD-5E62-6AE9-A505-C19DD28659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5EFB0FF1-104F-EBF4-FD70-F56B221B63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23153-5861-5947-91BF-F4183C99DC1E}" type="datetimeFigureOut">
              <a:rPr lang="he-IL" smtClean="0"/>
              <a:t>ה'.סיון.תשפ"ה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46DEF461-8521-B443-FC1C-0B42D980E4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6FF69AF4-1937-3195-2DCF-12099FA35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32D8B-6371-394F-ABF1-51390EC9C7C4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0060085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559A3040-4589-9DC2-D5C6-1B427B7C1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D5FF7735-66E0-F120-CBDF-302D25BE93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130DD87E-8A3E-5601-63D1-F87ECC2F29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23153-5861-5947-91BF-F4183C99DC1E}" type="datetimeFigureOut">
              <a:rPr lang="he-IL" smtClean="0"/>
              <a:t>ה'.סיון.תשפ"ה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3A872F4C-490E-93C5-6D7E-150FA3025C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44B1555A-E537-5D70-4E72-851EAA800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32D8B-6371-394F-ABF1-51390EC9C7C4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153069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EF5EACC3-E2CC-A875-C111-58122B3199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F77C0A1C-FB67-953E-F7AF-814D10AAD8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6E77226B-F093-DA07-F9ED-3F2FB0B1F6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23153-5861-5947-91BF-F4183C99DC1E}" type="datetimeFigureOut">
              <a:rPr lang="he-IL" smtClean="0"/>
              <a:t>ה'.סיון.תשפ"ה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E0FFB4CA-7005-51A0-88E7-1C50C8DE8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AB519B8F-AC2F-E6C3-EA72-81E9B9A1C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32D8B-6371-394F-ABF1-51390EC9C7C4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311879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1062C50F-F44F-AA60-0DC0-C39FCB2DAD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3D291202-1B2B-1F71-4F03-83B5D6E5E1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CE48C4F3-59D7-0663-EBD5-D060228760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C182FCB0-C9F5-FFF4-4ABF-B5737D8E6D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23153-5861-5947-91BF-F4183C99DC1E}" type="datetimeFigureOut">
              <a:rPr lang="he-IL" smtClean="0"/>
              <a:t>ה'.סיון.תשפ"ה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0CEEE6D7-E6E0-FA0F-7D51-64DDBDF912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B674463E-56CA-6DFB-AA13-D80E3DB16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32D8B-6371-394F-ABF1-51390EC9C7C4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1156856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7D6E7F2E-D562-BEA1-E710-BFAAD3D5C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55B323F7-F3D7-DAE5-84FE-36635D1184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9F876A03-8F42-B1FE-D2A8-D46E6CEA3E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5" name="מציין מיקום טקסט 4">
            <a:extLst>
              <a:ext uri="{FF2B5EF4-FFF2-40B4-BE49-F238E27FC236}">
                <a16:creationId xmlns:a16="http://schemas.microsoft.com/office/drawing/2014/main" id="{0AD3F4A8-DF16-38D5-A217-E4396C039B7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6" name="מציין מיקום תוכן 5">
            <a:extLst>
              <a:ext uri="{FF2B5EF4-FFF2-40B4-BE49-F238E27FC236}">
                <a16:creationId xmlns:a16="http://schemas.microsoft.com/office/drawing/2014/main" id="{1656564E-7D95-3F06-AC3C-C6A3AD4274A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7" name="מציין מיקום של תאריך 6">
            <a:extLst>
              <a:ext uri="{FF2B5EF4-FFF2-40B4-BE49-F238E27FC236}">
                <a16:creationId xmlns:a16="http://schemas.microsoft.com/office/drawing/2014/main" id="{276E5837-700F-0514-4383-5F851C0C27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23153-5861-5947-91BF-F4183C99DC1E}" type="datetimeFigureOut">
              <a:rPr lang="he-IL" smtClean="0"/>
              <a:t>ה'.סיון.תשפ"ה</a:t>
            </a:fld>
            <a:endParaRPr lang="he-IL"/>
          </a:p>
        </p:txBody>
      </p:sp>
      <p:sp>
        <p:nvSpPr>
          <p:cNvPr id="8" name="מציין מיקום של כותרת תחתונה 7">
            <a:extLst>
              <a:ext uri="{FF2B5EF4-FFF2-40B4-BE49-F238E27FC236}">
                <a16:creationId xmlns:a16="http://schemas.microsoft.com/office/drawing/2014/main" id="{B5E34ED7-51E0-90B3-A1CF-CB492CE98C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מציין מיקום של מספר שקופית 8">
            <a:extLst>
              <a:ext uri="{FF2B5EF4-FFF2-40B4-BE49-F238E27FC236}">
                <a16:creationId xmlns:a16="http://schemas.microsoft.com/office/drawing/2014/main" id="{2CCBE5B3-9E86-91F1-FAB2-2644B745F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32D8B-6371-394F-ABF1-51390EC9C7C4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3573862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33057C47-20F4-CFB0-ECA9-BCBCAB716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תאריך 2">
            <a:extLst>
              <a:ext uri="{FF2B5EF4-FFF2-40B4-BE49-F238E27FC236}">
                <a16:creationId xmlns:a16="http://schemas.microsoft.com/office/drawing/2014/main" id="{010F61EF-8D61-423E-46C1-E3DA0A2F9D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23153-5861-5947-91BF-F4183C99DC1E}" type="datetimeFigureOut">
              <a:rPr lang="he-IL" smtClean="0"/>
              <a:t>ה'.סיון.תשפ"ה</a:t>
            </a:fld>
            <a:endParaRPr lang="he-IL"/>
          </a:p>
        </p:txBody>
      </p:sp>
      <p:sp>
        <p:nvSpPr>
          <p:cNvPr id="4" name="מציין מיקום של כותרת תחתונה 3">
            <a:extLst>
              <a:ext uri="{FF2B5EF4-FFF2-40B4-BE49-F238E27FC236}">
                <a16:creationId xmlns:a16="http://schemas.microsoft.com/office/drawing/2014/main" id="{7915484A-02B0-E842-4589-8BF0BF6659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מציין מיקום של מספר שקופית 4">
            <a:extLst>
              <a:ext uri="{FF2B5EF4-FFF2-40B4-BE49-F238E27FC236}">
                <a16:creationId xmlns:a16="http://schemas.microsoft.com/office/drawing/2014/main" id="{A398A237-FC4C-3ACF-0E4E-EB2AE85EA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32D8B-6371-394F-ABF1-51390EC9C7C4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2640760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אריך 1">
            <a:extLst>
              <a:ext uri="{FF2B5EF4-FFF2-40B4-BE49-F238E27FC236}">
                <a16:creationId xmlns:a16="http://schemas.microsoft.com/office/drawing/2014/main" id="{4EA9E630-7B00-7FD2-D103-2ABFD3F868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23153-5861-5947-91BF-F4183C99DC1E}" type="datetimeFigureOut">
              <a:rPr lang="he-IL" smtClean="0"/>
              <a:t>ה'.סיון.תשפ"ה</a:t>
            </a:fld>
            <a:endParaRPr lang="he-IL"/>
          </a:p>
        </p:txBody>
      </p:sp>
      <p:sp>
        <p:nvSpPr>
          <p:cNvPr id="3" name="מציין מיקום של כותרת תחתונה 2">
            <a:extLst>
              <a:ext uri="{FF2B5EF4-FFF2-40B4-BE49-F238E27FC236}">
                <a16:creationId xmlns:a16="http://schemas.microsoft.com/office/drawing/2014/main" id="{64E68C0A-3389-CDD4-E718-15AD0F0363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EA7288E2-7C98-586F-B432-7CB5EA4EF4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32D8B-6371-394F-ABF1-51390EC9C7C4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0490414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4C76045A-D301-FEB1-5AC2-6A7832E7C0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454DA17D-635A-0815-F7A5-7B58E9FD01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862419B6-CEA1-1FC2-FC74-1287B6848A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7B3EABE8-1AE8-8F00-58BD-5A72C67A0D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23153-5861-5947-91BF-F4183C99DC1E}" type="datetimeFigureOut">
              <a:rPr lang="he-IL" smtClean="0"/>
              <a:t>ה'.סיון.תשפ"ה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6220DDEA-12FE-D834-4C0F-FEC7CEC284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8DB4F315-B485-0B36-93B5-BC4996AAF6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32D8B-6371-394F-ABF1-51390EC9C7C4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1331365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29C992D6-0061-C2BB-E04C-5BF432D29F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תמונה 2">
            <a:extLst>
              <a:ext uri="{FF2B5EF4-FFF2-40B4-BE49-F238E27FC236}">
                <a16:creationId xmlns:a16="http://schemas.microsoft.com/office/drawing/2014/main" id="{DE976221-5849-112E-897E-626A13618E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e-IL"/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311F383E-3774-6779-B2EC-B616570C5F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7278A164-DA71-1A50-9653-6869D7C0B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23153-5861-5947-91BF-F4183C99DC1E}" type="datetimeFigureOut">
              <a:rPr lang="he-IL" smtClean="0"/>
              <a:t>ה'.סיון.תשפ"ה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6C8D1AEC-44DC-990D-48A2-D6692B8A5B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37C0135E-B6C0-0FA1-508F-4E33FCF01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32D8B-6371-394F-ABF1-51390EC9C7C4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9430481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1">
            <a:extLst>
              <a:ext uri="{FF2B5EF4-FFF2-40B4-BE49-F238E27FC236}">
                <a16:creationId xmlns:a16="http://schemas.microsoft.com/office/drawing/2014/main" id="{5D3EEFA1-5A48-1885-D864-E62FAC31A6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99F3566D-24C4-D2B6-EBCA-9DCE7DD947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47CD1BF7-6168-7F58-53EC-189BD6F1B6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9023153-5861-5947-91BF-F4183C99DC1E}" type="datetimeFigureOut">
              <a:rPr lang="he-IL" smtClean="0"/>
              <a:t>ה'.סיון.תשפ"ה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48740972-EE11-6020-0D9A-8E03E0C826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E656E230-F516-29EF-10CA-428D5F50C2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0A32D8B-6371-394F-ABF1-51390EC9C7C4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1589257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r" defTabSz="914400" rtl="1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r" defTabSz="914400" rtl="1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תמונה 4" descr="תמונה שמכילה ציור, סרט מצויר, שרטוט, אומנות קליפיפם&#10;&#10;תוכן בינה מלאכותית גנרטיבית עשוי להיות שגוי.">
            <a:extLst>
              <a:ext uri="{FF2B5EF4-FFF2-40B4-BE49-F238E27FC236}">
                <a16:creationId xmlns:a16="http://schemas.microsoft.com/office/drawing/2014/main" id="{B7A9B481-34AA-C1E1-CEA2-D700B15DF1B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8655" t="17696" r="18716" b="17463"/>
          <a:stretch>
            <a:fillRect/>
          </a:stretch>
        </p:blipFill>
        <p:spPr>
          <a:xfrm>
            <a:off x="10384060" y="5442688"/>
            <a:ext cx="1804009" cy="1800000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40AFC64E-5A81-7A7B-6AF5-3060931275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4" t="2196" r="2269" b="2181"/>
          <a:stretch>
            <a:fillRect/>
          </a:stretch>
        </p:blipFill>
        <p:spPr bwMode="auto">
          <a:xfrm>
            <a:off x="3944468" y="2332066"/>
            <a:ext cx="270493" cy="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תמונה 11" descr="תמונה שמכילה שרטוט, ציור, סרט מצויר, איור&#10;&#10;תוכן בינה מלאכותית גנרטיבית עשוי להיות שגוי.">
            <a:extLst>
              <a:ext uri="{FF2B5EF4-FFF2-40B4-BE49-F238E27FC236}">
                <a16:creationId xmlns:a16="http://schemas.microsoft.com/office/drawing/2014/main" id="{F90D07EA-31BB-1144-E909-8F32719B522F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8576" t="17300" r="18503" b="16254"/>
          <a:stretch>
            <a:fillRect/>
          </a:stretch>
        </p:blipFill>
        <p:spPr>
          <a:xfrm>
            <a:off x="10392000" y="1810672"/>
            <a:ext cx="1800000" cy="1800000"/>
          </a:xfrm>
          <a:prstGeom prst="rect">
            <a:avLst/>
          </a:prstGeom>
        </p:spPr>
      </p:pic>
      <p:pic>
        <p:nvPicPr>
          <p:cNvPr id="20" name="תמונה 19" descr="תמונה שמכילה ציור, סרט מצויר&#10;&#10;תוכן בינה מלאכותית גנרטיבית עשוי להיות שגוי.">
            <a:extLst>
              <a:ext uri="{FF2B5EF4-FFF2-40B4-BE49-F238E27FC236}">
                <a16:creationId xmlns:a16="http://schemas.microsoft.com/office/drawing/2014/main" id="{6EFB4675-6706-705A-FD8C-9A9C86424249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EFF"/>
              </a:clrFrom>
              <a:clrTo>
                <a:srgbClr val="FFFEFF">
                  <a:alpha val="0"/>
                </a:srgbClr>
              </a:clrTo>
            </a:clrChange>
          </a:blip>
          <a:srcRect l="18769" t="17497" r="18462" b="16828"/>
          <a:stretch>
            <a:fillRect/>
          </a:stretch>
        </p:blipFill>
        <p:spPr>
          <a:xfrm>
            <a:off x="10388069" y="3621344"/>
            <a:ext cx="1800000" cy="1800000"/>
          </a:xfrm>
          <a:prstGeom prst="rect">
            <a:avLst/>
          </a:prstGeom>
        </p:spPr>
      </p:pic>
      <p:pic>
        <p:nvPicPr>
          <p:cNvPr id="24" name="תמונה 23" descr="תמונה שמכילה סרט מצויר, ציור, שרטוט&#10;&#10;תוכן בינה מלאכותית גנרטיבית עשוי להיות שגוי.">
            <a:extLst>
              <a:ext uri="{FF2B5EF4-FFF2-40B4-BE49-F238E27FC236}">
                <a16:creationId xmlns:a16="http://schemas.microsoft.com/office/drawing/2014/main" id="{C68CAD48-DB5B-F74D-DDC9-C825F20951CA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7957" t="17096" r="18326" b="16595"/>
          <a:stretch>
            <a:fillRect/>
          </a:stretch>
        </p:blipFill>
        <p:spPr>
          <a:xfrm>
            <a:off x="10392000" y="0"/>
            <a:ext cx="1800000" cy="1800000"/>
          </a:xfrm>
          <a:prstGeom prst="rect">
            <a:avLst/>
          </a:prstGeom>
        </p:spPr>
      </p:pic>
      <p:pic>
        <p:nvPicPr>
          <p:cNvPr id="4" name="תמונה 3" descr="תמונה שמכילה מכונית&#10;&#10;תוכן בינה מלאכותית גנרטיבית עשוי להיות שגוי.">
            <a:extLst>
              <a:ext uri="{FF2B5EF4-FFF2-40B4-BE49-F238E27FC236}">
                <a16:creationId xmlns:a16="http://schemas.microsoft.com/office/drawing/2014/main" id="{EC0AFADA-AD2D-348A-768A-E4093DF0D0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617205" y="2528553"/>
            <a:ext cx="612000" cy="2456620"/>
          </a:xfrm>
          <a:prstGeom prst="rect">
            <a:avLst/>
          </a:prstGeom>
        </p:spPr>
      </p:pic>
      <p:grpSp>
        <p:nvGrpSpPr>
          <p:cNvPr id="15" name="קבוצה 14">
            <a:extLst>
              <a:ext uri="{FF2B5EF4-FFF2-40B4-BE49-F238E27FC236}">
                <a16:creationId xmlns:a16="http://schemas.microsoft.com/office/drawing/2014/main" id="{FB9A8861-83F0-A74F-BC35-D68BA5CAE652}"/>
              </a:ext>
            </a:extLst>
          </p:cNvPr>
          <p:cNvGrpSpPr>
            <a:grpSpLocks noChangeAspect="1"/>
          </p:cNvGrpSpPr>
          <p:nvPr/>
        </p:nvGrpSpPr>
        <p:grpSpPr>
          <a:xfrm>
            <a:off x="-773649" y="-371680"/>
            <a:ext cx="10804164" cy="7229680"/>
            <a:chOff x="-388800" y="-2127"/>
            <a:chExt cx="11568621" cy="721530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8259811-5B44-9CB4-B4D6-162296208D4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4328"/>
            <a:stretch>
              <a:fillRect/>
            </a:stretch>
          </p:blipFill>
          <p:spPr bwMode="auto">
            <a:xfrm>
              <a:off x="-388800" y="-2127"/>
              <a:ext cx="394868" cy="72131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AC4B01D6-E860-0B7C-E754-71A3DA4E080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0790512" cy="72131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91229907-BAB6-410F-33E7-F45E8161A28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1344" t="42508" r="6176" b="42558"/>
            <a:stretch>
              <a:fillRect/>
            </a:stretch>
          </p:blipFill>
          <p:spPr bwMode="auto">
            <a:xfrm>
              <a:off x="10048421" y="3065852"/>
              <a:ext cx="267604" cy="10772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2">
              <a:extLst>
                <a:ext uri="{FF2B5EF4-FFF2-40B4-BE49-F238E27FC236}">
                  <a16:creationId xmlns:a16="http://schemas.microsoft.com/office/drawing/2014/main" id="{911F1407-767E-5653-947F-4DE8835AA01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90" t="42850" r="91431" b="42730"/>
            <a:stretch>
              <a:fillRect/>
            </a:stretch>
          </p:blipFill>
          <p:spPr bwMode="auto">
            <a:xfrm>
              <a:off x="460380" y="3085916"/>
              <a:ext cx="267604" cy="10401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4356E3B5-F58C-34E3-C244-C513F15E6D5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4328"/>
            <a:stretch>
              <a:fillRect/>
            </a:stretch>
          </p:blipFill>
          <p:spPr bwMode="auto">
            <a:xfrm>
              <a:off x="10784953" y="0"/>
              <a:ext cx="394868" cy="72131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מלבן 1">
            <a:extLst>
              <a:ext uri="{FF2B5EF4-FFF2-40B4-BE49-F238E27FC236}">
                <a16:creationId xmlns:a16="http://schemas.microsoft.com/office/drawing/2014/main" id="{1AB484C3-6E30-6FFB-D9E8-E19FDACE2511}"/>
              </a:ext>
            </a:extLst>
          </p:cNvPr>
          <p:cNvSpPr/>
          <p:nvPr/>
        </p:nvSpPr>
        <p:spPr>
          <a:xfrm>
            <a:off x="9223799" y="2702410"/>
            <a:ext cx="45719" cy="107936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algn="ctr" defTabSz="914400" rtl="0" eaLnBrk="1" latinLnBrk="0" hangingPunct="1"/>
            <a:endParaRPr lang="he-IL"/>
          </a:p>
        </p:txBody>
      </p:sp>
      <p:sp>
        <p:nvSpPr>
          <p:cNvPr id="7" name="מלבן 6">
            <a:extLst>
              <a:ext uri="{FF2B5EF4-FFF2-40B4-BE49-F238E27FC236}">
                <a16:creationId xmlns:a16="http://schemas.microsoft.com/office/drawing/2014/main" id="{372EE164-295E-048C-443E-68637167F800}"/>
              </a:ext>
            </a:extLst>
          </p:cNvPr>
          <p:cNvSpPr/>
          <p:nvPr/>
        </p:nvSpPr>
        <p:spPr>
          <a:xfrm flipH="1">
            <a:off x="8721878" y="2702410"/>
            <a:ext cx="504000" cy="468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algn="ctr" defTabSz="914400" rtl="0" eaLnBrk="1" latinLnBrk="0" hangingPunct="1"/>
            <a:endParaRPr lang="he-IL"/>
          </a:p>
        </p:txBody>
      </p:sp>
      <p:sp>
        <p:nvSpPr>
          <p:cNvPr id="9" name="מלבן 8">
            <a:extLst>
              <a:ext uri="{FF2B5EF4-FFF2-40B4-BE49-F238E27FC236}">
                <a16:creationId xmlns:a16="http://schemas.microsoft.com/office/drawing/2014/main" id="{F5B5FDA1-A62C-A4CD-8677-2B8ECA88765F}"/>
              </a:ext>
            </a:extLst>
          </p:cNvPr>
          <p:cNvSpPr/>
          <p:nvPr/>
        </p:nvSpPr>
        <p:spPr>
          <a:xfrm flipH="1">
            <a:off x="8721878" y="3741369"/>
            <a:ext cx="504000" cy="468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algn="ctr" defTabSz="914400" rtl="0" eaLnBrk="1" latinLnBrk="0" hangingPunct="1"/>
            <a:endParaRPr lang="he-IL"/>
          </a:p>
        </p:txBody>
      </p:sp>
      <p:sp>
        <p:nvSpPr>
          <p:cNvPr id="10" name="מלבן 9">
            <a:extLst>
              <a:ext uri="{FF2B5EF4-FFF2-40B4-BE49-F238E27FC236}">
                <a16:creationId xmlns:a16="http://schemas.microsoft.com/office/drawing/2014/main" id="{5C1AD2BC-1A2B-DBBB-CA68-44B9E6BC435F}"/>
              </a:ext>
            </a:extLst>
          </p:cNvPr>
          <p:cNvSpPr/>
          <p:nvPr/>
        </p:nvSpPr>
        <p:spPr>
          <a:xfrm>
            <a:off x="-774124" y="-373811"/>
            <a:ext cx="793541" cy="307622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algn="ctr" defTabSz="914400" rtl="0" eaLnBrk="1" latinLnBrk="0" hangingPunct="1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065470982"/>
      </p:ext>
    </p:extLst>
  </p:cSld>
  <p:clrMapOvr>
    <a:masterClrMapping/>
  </p:clrMapOvr>
</p:sld>
</file>

<file path=ppt/theme/theme1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</TotalTime>
  <Words>0</Words>
  <Application>Microsoft Macintosh PowerPoint</Application>
  <PresentationFormat>מסך רחב</PresentationFormat>
  <Paragraphs>0</Paragraphs>
  <Slides>1</Slides>
  <Notes>0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3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1</vt:i4>
      </vt:variant>
    </vt:vector>
  </HeadingPairs>
  <TitlesOfParts>
    <vt:vector size="5" baseType="lpstr">
      <vt:lpstr>Aptos</vt:lpstr>
      <vt:lpstr>Aptos Display</vt:lpstr>
      <vt:lpstr>Arial</vt:lpstr>
      <vt:lpstr>ערכת נושא Office</vt:lpstr>
      <vt:lpstr>מצגת של PowerPoint‏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Jonathan Poran</dc:creator>
  <cp:lastModifiedBy>Jonathan Poran</cp:lastModifiedBy>
  <cp:revision>4</cp:revision>
  <dcterms:created xsi:type="dcterms:W3CDTF">2025-06-01T09:34:25Z</dcterms:created>
  <dcterms:modified xsi:type="dcterms:W3CDTF">2025-06-01T12:13:10Z</dcterms:modified>
</cp:coreProperties>
</file>